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68" r:id="rId4"/>
    <p:sldId id="257" r:id="rId5"/>
    <p:sldId id="258" r:id="rId6"/>
    <p:sldId id="259" r:id="rId7"/>
    <p:sldId id="262" r:id="rId8"/>
    <p:sldId id="265" r:id="rId9"/>
    <p:sldId id="270" r:id="rId10"/>
    <p:sldId id="273" r:id="rId11"/>
    <p:sldId id="271" r:id="rId12"/>
    <p:sldId id="274" r:id="rId1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D76E5-9742-4D48-A0AC-DDB8D20C2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8536C4-731F-40D4-A8E4-4AB8A35AC6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15775-D83E-49BB-8B1C-26CDE054C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DA4250-29DD-40D7-9E45-B9087B031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2A383-FF78-4829-9D31-E98380E12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397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D66B9-7133-4236-A767-A913ACF5C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9C314-C710-4A58-9F15-3447A8057A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61062-C132-45E9-B2A0-1BC41197F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5D69B-3BF2-4725-85B7-9EE246B8C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0CD55-5C6D-43AB-86BB-1CACC593E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55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BD973-F098-43EB-869C-44B52E9E1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D7EE9-9C37-448C-9FEE-9F4FD0B23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C3D13-4BD3-4798-8151-A84EFE551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C1B1E-CD68-45EA-AA3A-DA21FB4BF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EBB9F-A648-4354-AFB0-4F029ED3E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040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44BC-D3E9-4EDE-887E-1DB7A9434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000CD3-60EB-4E12-AC60-BE0BCE81D1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A73F40-1F49-43A2-818C-66A24DA42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F6F147-4736-4FDA-87BA-E494580E6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AD346C-2E54-4B01-B332-40F348517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9E832-92B0-4A45-9E72-4312334D2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12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D69F4-ADD8-4054-AA7D-92DCBFD54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188A68-7E1E-405E-A6D8-FD9554493F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B6728C-F355-47FB-9292-D30F37A027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BBD88C-43DE-448F-A484-552B50ADE3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0179FF-D386-43EE-B703-CF756BB643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DC57DB-E7C9-4850-BE8C-8FCB02E94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7FC385-2A73-40E8-9531-470888811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1E53B5-F1DE-4A2D-B8C9-B01242A6F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86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F7EF2-928D-48BE-8029-94573B8BD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E958A6-35D8-4CE9-AAF9-64AD88858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34309A-96B5-4D56-BFBC-5F0CECE68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D4EBA4-5781-48D5-A10D-B6DC46CA4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19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C3FC26-C7E7-4253-99D1-115471D71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1DB2CB-90A7-4676-B426-BFF3D95FB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9F77C-B961-4E64-A6E0-9753E5CD3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023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C0091-DB44-4EF3-B9B9-278938F10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37DE9C-2D5B-4CF0-A01B-52B3D94041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A16470-ABFA-491F-A52A-3FC1E17BBB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17EAC2-406B-48DC-88C8-7F6C0F385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4535A-1444-4E02-9E85-98CB4AD07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30839F-785F-423A-A26B-DA758A76C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296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2F723-8F6D-4E40-A5E8-623B460F3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F716DE-9332-4124-90F8-5B4E78957F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7995B5-0548-455B-B659-75F9F4755C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EDA1CC-688C-41B3-9853-B71F5ECE8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2F3FC3-6F3A-4A17-A0C4-840791870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E9D090-3403-4C5F-BE0D-AC66FEA2D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905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4A071-B81E-4662-9BD7-D28407310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AB5EC5-60A4-4D99-AA72-EF18CDE4FE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C0CB4A-BAA4-412C-8327-0C496FE83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B477D-F5D9-4798-987F-6D84AFAFF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719CBA-C5D3-40E1-901B-1D292A2B6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089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7DEAC7-5B07-4176-BF7D-563620E948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F5A9DE-2D38-48A9-9DE5-EE74858EA9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D2D02-C754-4A11-8EA4-B41EEA552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88621-2636-468F-8B7A-3359E3E96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BF0C5-1B2E-4086-9840-769EE9D02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14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24705F-1014-4CF2-B778-BB73C49C3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51F7F1-8826-49AF-AF48-5CD9D59843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CE421-B52F-4037-BA3F-5B2A71D3CC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76884-EB1B-4363-90F6-6EABC2A4163B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8B9E4-2EE2-47F2-AC02-9E0F38F855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28DF8-6771-4EBF-849A-13D2816B04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72123-D694-4218-86DE-F96696D6A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7292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D7D1A-7A1F-4345-836B-3FCD8C753D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Printing Setup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F45F9-4680-4DBE-B7D3-BDB9229133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/>
              <a:t>Fitzalan</a:t>
            </a:r>
            <a:r>
              <a:rPr lang="en-GB" dirty="0"/>
              <a:t> High School</a:t>
            </a:r>
          </a:p>
        </p:txBody>
      </p:sp>
    </p:spTree>
    <p:extLst>
      <p:ext uri="{BB962C8B-B14F-4D97-AF65-F5344CB8AC3E}">
        <p14:creationId xmlns:p14="http://schemas.microsoft.com/office/powerpoint/2010/main" val="3071388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F71AD9-C5F1-4AB7-B424-167AA66B55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191" y="63455"/>
            <a:ext cx="5023618" cy="6472096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B0496F-65C1-4D7D-AB6E-ACD60D9222DB}"/>
              </a:ext>
            </a:extLst>
          </p:cNvPr>
          <p:cNvSpPr txBox="1"/>
          <p:nvPr/>
        </p:nvSpPr>
        <p:spPr>
          <a:xfrm>
            <a:off x="83219" y="301626"/>
            <a:ext cx="313426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When you sign onto a computer you will see this pop up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6B8DA1-7D26-4C36-9B18-B7E79C944484}"/>
              </a:ext>
            </a:extLst>
          </p:cNvPr>
          <p:cNvSpPr txBox="1"/>
          <p:nvPr/>
        </p:nvSpPr>
        <p:spPr>
          <a:xfrm>
            <a:off x="8731624" y="1601996"/>
            <a:ext cx="31824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Click Continue with ‘</a:t>
            </a:r>
            <a:r>
              <a:rPr lang="en-GB" sz="3600" dirty="0" err="1"/>
              <a:t>Fitzalan</a:t>
            </a:r>
            <a:r>
              <a:rPr lang="en-GB" sz="3600" dirty="0"/>
              <a:t> Login’. This will open a browser where you sign in using your Fitz email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EE87F957-EDFA-44A0-9ACA-AAB3A283906E}"/>
              </a:ext>
            </a:extLst>
          </p:cNvPr>
          <p:cNvSpPr/>
          <p:nvPr/>
        </p:nvSpPr>
        <p:spPr>
          <a:xfrm rot="571241">
            <a:off x="2569392" y="1338834"/>
            <a:ext cx="1568824" cy="336229"/>
          </a:xfrm>
          <a:prstGeom prst="right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2D1D5F-658D-44E0-B2F7-ED83D3E88BD5}"/>
              </a:ext>
            </a:extLst>
          </p:cNvPr>
          <p:cNvSpPr txBox="1"/>
          <p:nvPr/>
        </p:nvSpPr>
        <p:spPr>
          <a:xfrm>
            <a:off x="206188" y="5057602"/>
            <a:ext cx="2644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Please tick remember my identity!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1F8995D6-09A8-47C4-AD85-D784BCBAD5FE}"/>
              </a:ext>
            </a:extLst>
          </p:cNvPr>
          <p:cNvSpPr/>
          <p:nvPr/>
        </p:nvSpPr>
        <p:spPr>
          <a:xfrm rot="19208225">
            <a:off x="2464701" y="4560313"/>
            <a:ext cx="1422374" cy="242158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35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11_091545">
            <a:extLst>
              <a:ext uri="{FF2B5EF4-FFF2-40B4-BE49-F238E27FC236}">
                <a16:creationId xmlns:a16="http://schemas.microsoft.com/office/drawing/2014/main" id="{34B455BF-89C3-4F91-A18F-467FDE7074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D6470E-6D70-4371-A650-40AF005281F2}"/>
              </a:ext>
            </a:extLst>
          </p:cNvPr>
          <p:cNvSpPr txBox="1"/>
          <p:nvPr/>
        </p:nvSpPr>
        <p:spPr>
          <a:xfrm>
            <a:off x="2671483" y="4473389"/>
            <a:ext cx="62752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You will see this message once the account has been registered</a:t>
            </a:r>
          </a:p>
          <a:p>
            <a:endParaRPr lang="en-GB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422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B9042EB-299E-44A7-916E-A472CFFE30E4}"/>
              </a:ext>
            </a:extLst>
          </p:cNvPr>
          <p:cNvSpPr txBox="1"/>
          <p:nvPr/>
        </p:nvSpPr>
        <p:spPr>
          <a:xfrm>
            <a:off x="328989" y="3272118"/>
            <a:ext cx="104707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You will have received 2 emails. One with you registration code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6868504-B310-4B0D-8C4B-592346D98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6499"/>
            <a:ext cx="12192000" cy="5924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B4F532C-E707-485B-9FBF-7D821B782B23}"/>
              </a:ext>
            </a:extLst>
          </p:cNvPr>
          <p:cNvSpPr txBox="1"/>
          <p:nvPr/>
        </p:nvSpPr>
        <p:spPr>
          <a:xfrm>
            <a:off x="888938" y="735905"/>
            <a:ext cx="10874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You will receive 2 emails. One with your registration code</a:t>
            </a:r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A6C76188-AC70-44D0-B22E-009887F6AFE7}"/>
              </a:ext>
            </a:extLst>
          </p:cNvPr>
          <p:cNvSpPr/>
          <p:nvPr/>
        </p:nvSpPr>
        <p:spPr>
          <a:xfrm>
            <a:off x="1020625" y="1758571"/>
            <a:ext cx="923364" cy="22377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7650BA-9C36-421B-84C1-A3A56011542F}"/>
              </a:ext>
            </a:extLst>
          </p:cNvPr>
          <p:cNvSpPr txBox="1"/>
          <p:nvPr/>
        </p:nvSpPr>
        <p:spPr>
          <a:xfrm>
            <a:off x="6553201" y="3495328"/>
            <a:ext cx="477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This is for registering your card on a printer!</a:t>
            </a:r>
          </a:p>
        </p:txBody>
      </p:sp>
    </p:spTree>
    <p:extLst>
      <p:ext uri="{BB962C8B-B14F-4D97-AF65-F5344CB8AC3E}">
        <p14:creationId xmlns:p14="http://schemas.microsoft.com/office/powerpoint/2010/main" val="3286237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B68236B-7252-4B5A-99F1-015569C8A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82" y="272813"/>
            <a:ext cx="11707906" cy="63027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06C49E-7E16-45F9-AFA7-66257942E513}"/>
              </a:ext>
            </a:extLst>
          </p:cNvPr>
          <p:cNvSpPr txBox="1"/>
          <p:nvPr/>
        </p:nvSpPr>
        <p:spPr>
          <a:xfrm>
            <a:off x="403412" y="457200"/>
            <a:ext cx="7288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Another email with your pin code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A873A5-BBC2-4000-8D9F-E4CA09142753}"/>
              </a:ext>
            </a:extLst>
          </p:cNvPr>
          <p:cNvSpPr txBox="1"/>
          <p:nvPr/>
        </p:nvSpPr>
        <p:spPr>
          <a:xfrm>
            <a:off x="5737413" y="2841812"/>
            <a:ext cx="533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This code is for use of printers if you do not have your card with you</a:t>
            </a: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030D90EC-FE63-4DDE-9163-DCE319E7A4FB}"/>
              </a:ext>
            </a:extLst>
          </p:cNvPr>
          <p:cNvSpPr/>
          <p:nvPr/>
        </p:nvSpPr>
        <p:spPr>
          <a:xfrm>
            <a:off x="3406588" y="1219200"/>
            <a:ext cx="555812" cy="25767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912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11_091118">
            <a:extLst>
              <a:ext uri="{FF2B5EF4-FFF2-40B4-BE49-F238E27FC236}">
                <a16:creationId xmlns:a16="http://schemas.microsoft.com/office/drawing/2014/main" id="{823812BE-93C8-4763-B216-854E5D9B5C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94307" y="616799"/>
            <a:ext cx="6724734" cy="56244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5F7A24-CE88-4213-80D7-C9B94D23BAE7}"/>
              </a:ext>
            </a:extLst>
          </p:cNvPr>
          <p:cNvSpPr txBox="1"/>
          <p:nvPr/>
        </p:nvSpPr>
        <p:spPr>
          <a:xfrm>
            <a:off x="188259" y="286870"/>
            <a:ext cx="23666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Take your card to a printer and tap it as seen in this photo</a:t>
            </a:r>
          </a:p>
        </p:txBody>
      </p:sp>
    </p:spTree>
    <p:extLst>
      <p:ext uri="{BB962C8B-B14F-4D97-AF65-F5344CB8AC3E}">
        <p14:creationId xmlns:p14="http://schemas.microsoft.com/office/powerpoint/2010/main" val="865300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11_091243">
            <a:extLst>
              <a:ext uri="{FF2B5EF4-FFF2-40B4-BE49-F238E27FC236}">
                <a16:creationId xmlns:a16="http://schemas.microsoft.com/office/drawing/2014/main" id="{F1129DC9-9A38-4AC2-B7CE-F2F50E8131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741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605913-EDBC-496B-871A-5F4F1D143153}"/>
              </a:ext>
            </a:extLst>
          </p:cNvPr>
          <p:cNvSpPr txBox="1"/>
          <p:nvPr/>
        </p:nvSpPr>
        <p:spPr>
          <a:xfrm>
            <a:off x="161365" y="475130"/>
            <a:ext cx="27163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Enter the REGISTRATION CODE sent to you via email</a:t>
            </a:r>
          </a:p>
        </p:txBody>
      </p:sp>
    </p:spTree>
    <p:extLst>
      <p:ext uri="{BB962C8B-B14F-4D97-AF65-F5344CB8AC3E}">
        <p14:creationId xmlns:p14="http://schemas.microsoft.com/office/powerpoint/2010/main" val="771798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11_091315">
            <a:extLst>
              <a:ext uri="{FF2B5EF4-FFF2-40B4-BE49-F238E27FC236}">
                <a16:creationId xmlns:a16="http://schemas.microsoft.com/office/drawing/2014/main" id="{3DA9E0B3-DE40-45E7-82E9-CFBF90348E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317" y="-1"/>
            <a:ext cx="9144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72FEB65-3689-4422-A091-03C5353B5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83" y="752576"/>
            <a:ext cx="2712955" cy="232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735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11_091700">
            <a:extLst>
              <a:ext uri="{FF2B5EF4-FFF2-40B4-BE49-F238E27FC236}">
                <a16:creationId xmlns:a16="http://schemas.microsoft.com/office/drawing/2014/main" id="{39A07235-CDC8-4D5F-AFA9-5628282498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1435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A96C63-D722-4962-9FFE-A30EA59D905D}"/>
              </a:ext>
            </a:extLst>
          </p:cNvPr>
          <p:cNvSpPr txBox="1"/>
          <p:nvPr/>
        </p:nvSpPr>
        <p:spPr>
          <a:xfrm>
            <a:off x="784412" y="1768768"/>
            <a:ext cx="37472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When you need to print. The printer you need to select is ‘</a:t>
            </a:r>
            <a:r>
              <a:rPr lang="en-GB" sz="2400" dirty="0" err="1"/>
              <a:t>Fitzalan_Secure_Print</a:t>
            </a:r>
            <a:r>
              <a:rPr lang="en-GB" sz="2400" dirty="0"/>
              <a:t>’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3CF6CEC9-B67E-4B5E-94A0-10A4AB8F3DEB}"/>
              </a:ext>
            </a:extLst>
          </p:cNvPr>
          <p:cNvSpPr/>
          <p:nvPr/>
        </p:nvSpPr>
        <p:spPr>
          <a:xfrm>
            <a:off x="4509247" y="2070848"/>
            <a:ext cx="2545977" cy="528917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D206E6-008F-43A1-906A-58AE26774FE6}"/>
              </a:ext>
            </a:extLst>
          </p:cNvPr>
          <p:cNvSpPr txBox="1"/>
          <p:nvPr/>
        </p:nvSpPr>
        <p:spPr>
          <a:xfrm>
            <a:off x="439270" y="4132004"/>
            <a:ext cx="55043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You can now go to your closest printer or any other printer and tap your card OR enter your PIN CODE emailed to you</a:t>
            </a:r>
          </a:p>
        </p:txBody>
      </p:sp>
    </p:spTree>
    <p:extLst>
      <p:ext uri="{BB962C8B-B14F-4D97-AF65-F5344CB8AC3E}">
        <p14:creationId xmlns:p14="http://schemas.microsoft.com/office/powerpoint/2010/main" val="3352458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B071F8-D3B6-4C3E-9B5A-A034EF5AEF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9" y="0"/>
            <a:ext cx="9144001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56FCA84-0C52-4E5B-BB4E-365A6D228E58}"/>
              </a:ext>
            </a:extLst>
          </p:cNvPr>
          <p:cNvSpPr txBox="1"/>
          <p:nvPr/>
        </p:nvSpPr>
        <p:spPr>
          <a:xfrm>
            <a:off x="598461" y="443770"/>
            <a:ext cx="21156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Once you have tapped your card. Select Secure Print.</a:t>
            </a: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560D902D-6915-469B-837B-AC2FB43DF07A}"/>
              </a:ext>
            </a:extLst>
          </p:cNvPr>
          <p:cNvSpPr/>
          <p:nvPr/>
        </p:nvSpPr>
        <p:spPr>
          <a:xfrm rot="17496142">
            <a:off x="4655873" y="-696203"/>
            <a:ext cx="1022382" cy="4871641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76173F-0CFF-4B7F-85DE-25589B219207}"/>
              </a:ext>
            </a:extLst>
          </p:cNvPr>
          <p:cNvSpPr txBox="1"/>
          <p:nvPr/>
        </p:nvSpPr>
        <p:spPr>
          <a:xfrm>
            <a:off x="286871" y="3729318"/>
            <a:ext cx="23218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Whenever you print to ‘</a:t>
            </a:r>
            <a:r>
              <a:rPr lang="en-GB" dirty="0" err="1"/>
              <a:t>Fitzalan_Secure_Print</a:t>
            </a:r>
            <a:r>
              <a:rPr lang="en-GB" dirty="0"/>
              <a:t>’ all your files are sent to a print queue on a print server. Ready to be printed when you arrive and select them at the machine</a:t>
            </a:r>
          </a:p>
        </p:txBody>
      </p:sp>
    </p:spTree>
    <p:extLst>
      <p:ext uri="{BB962C8B-B14F-4D97-AF65-F5344CB8AC3E}">
        <p14:creationId xmlns:p14="http://schemas.microsoft.com/office/powerpoint/2010/main" val="2122240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11_091723">
            <a:extLst>
              <a:ext uri="{FF2B5EF4-FFF2-40B4-BE49-F238E27FC236}">
                <a16:creationId xmlns:a16="http://schemas.microsoft.com/office/drawing/2014/main" id="{C14B801C-376F-4B1C-BDE1-2280EA701B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775" y="80402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3218693-5FF0-4B1C-97C0-8688E35E474B}"/>
              </a:ext>
            </a:extLst>
          </p:cNvPr>
          <p:cNvSpPr txBox="1"/>
          <p:nvPr/>
        </p:nvSpPr>
        <p:spPr>
          <a:xfrm>
            <a:off x="116541" y="582706"/>
            <a:ext cx="24294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Here you will see the your personal print queue listed.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26ACA0-BC16-4720-9325-142B39AA7C01}"/>
              </a:ext>
            </a:extLst>
          </p:cNvPr>
          <p:cNvSpPr txBox="1"/>
          <p:nvPr/>
        </p:nvSpPr>
        <p:spPr>
          <a:xfrm>
            <a:off x="116541" y="2085167"/>
            <a:ext cx="2303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Select the job you would like to print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D6C1BF-4471-4D4B-854E-69E9FC82DFC4}"/>
              </a:ext>
            </a:extLst>
          </p:cNvPr>
          <p:cNvSpPr txBox="1"/>
          <p:nvPr/>
        </p:nvSpPr>
        <p:spPr>
          <a:xfrm>
            <a:off x="502024" y="3832411"/>
            <a:ext cx="2303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option </a:t>
            </a:r>
            <a:r>
              <a:rPr lang="en-GB" dirty="0" err="1"/>
              <a:t>Print+Keep</a:t>
            </a:r>
            <a:r>
              <a:rPr lang="en-GB" dirty="0"/>
              <a:t> will leave the files in your queue for later use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9F2A5-5FDF-4FB7-83D1-F158212D9C83}"/>
              </a:ext>
            </a:extLst>
          </p:cNvPr>
          <p:cNvSpPr txBox="1"/>
          <p:nvPr/>
        </p:nvSpPr>
        <p:spPr>
          <a:xfrm>
            <a:off x="1066800" y="5540188"/>
            <a:ext cx="27073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</a:t>
            </a:r>
            <a:r>
              <a:rPr lang="en-GB" dirty="0" err="1"/>
              <a:t>Print+Delete</a:t>
            </a:r>
            <a:r>
              <a:rPr lang="en-GB" dirty="0"/>
              <a:t> option will print your job and then remove it from your secure queue.</a:t>
            </a: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C1D68DAB-489A-44EC-BC3C-66A33D1D1D54}"/>
              </a:ext>
            </a:extLst>
          </p:cNvPr>
          <p:cNvSpPr/>
          <p:nvPr/>
        </p:nvSpPr>
        <p:spPr>
          <a:xfrm rot="16200000">
            <a:off x="2428552" y="1717189"/>
            <a:ext cx="646331" cy="143345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71B78172-E664-4A01-B16C-E15C6087A0CB}"/>
              </a:ext>
            </a:extLst>
          </p:cNvPr>
          <p:cNvSpPr/>
          <p:nvPr/>
        </p:nvSpPr>
        <p:spPr>
          <a:xfrm rot="17545735">
            <a:off x="3181426" y="4060219"/>
            <a:ext cx="420095" cy="146385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7A9840A-6095-488B-B9CF-4DDD8E4AE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620016">
            <a:off x="3668148" y="5594645"/>
            <a:ext cx="1812959" cy="7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099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A1F779-33D1-47A9-852D-2EA18C2D116E}"/>
              </a:ext>
            </a:extLst>
          </p:cNvPr>
          <p:cNvSpPr txBox="1"/>
          <p:nvPr/>
        </p:nvSpPr>
        <p:spPr>
          <a:xfrm>
            <a:off x="233082" y="2572870"/>
            <a:ext cx="114927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If you have any questions or need any assistance. Please contact the IT department</a:t>
            </a:r>
          </a:p>
        </p:txBody>
      </p:sp>
    </p:spTree>
    <p:extLst>
      <p:ext uri="{BB962C8B-B14F-4D97-AF65-F5344CB8AC3E}">
        <p14:creationId xmlns:p14="http://schemas.microsoft.com/office/powerpoint/2010/main" val="3564426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1405</TotalTime>
  <Words>292</Words>
  <Application>Microsoft Office PowerPoint</Application>
  <PresentationFormat>Widescreen</PresentationFormat>
  <Paragraphs>22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Printing Setup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Printing Setup</dc:title>
  <dc:creator>Tom Davey</dc:creator>
  <cp:lastModifiedBy>Tom Davey</cp:lastModifiedBy>
  <cp:revision>3</cp:revision>
  <dcterms:created xsi:type="dcterms:W3CDTF">2023-10-11T08:44:54Z</dcterms:created>
  <dcterms:modified xsi:type="dcterms:W3CDTF">2024-02-20T10:23:38Z</dcterms:modified>
</cp:coreProperties>
</file>