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9C92B-079F-4ACF-8974-60DEDCE75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4C6884-507F-445C-AE56-44736384A2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DB54E-4011-4AA8-8009-E85813C01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9CEE65-A057-42E0-AF77-275994108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533B1-7835-477E-AA6D-A89DBA3E3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808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B9AF0-B91B-48B6-8383-1E80C6FDB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0DD4BD-A2EF-4B5B-82E7-B22D60267B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2B6C71-DFA9-435B-85E8-ACD2E0624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EB746-91C4-4E91-B48C-E14E14264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6054E-918D-49AC-A786-22B15D11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40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C410E-0CD0-4010-ACEA-B875DF475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CC38E7-4E33-449E-8307-7CD281FD5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FDD53-87EA-4624-A4B5-004095B10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779EB6-2343-46BB-A873-C14A2B963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E1564-F298-4175-BE64-7DE8260D7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69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FEE71-AA4E-41AB-BBFA-0790241A5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E9025-FCAB-4528-BDC3-A902CF486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C39FDB-FCCB-489D-816A-C08311445B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D61ABD-6A36-4378-8DFF-9164817A6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7B0E1F-6B96-4104-B9F5-0F0492B9B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B9C29-E685-4502-8DDD-146BB74E0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306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E33629-6734-4CD4-8E3D-2E17C5777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27FE8D-5CFD-44A1-9864-CC7052883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1E0F13-58D6-4ADC-A7EA-DE469FA7A3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94B46B-E63A-4B3D-8403-F831FD704D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A3738-7120-490F-B2E2-4733C7FE9B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926C07-3A66-45CC-8DB1-32A4735C4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1A3431-055F-4D7B-96CE-D89A7A267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F89DF9-D131-4FDB-A488-7127F3D41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931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A3993-BB43-4B8E-BD6A-A320E7F0D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DBFC54-F38D-439C-9046-E8EA093A1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A846CC-2253-49DF-882C-BE50A944A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9C4E8-5588-4DF3-93A1-EA199C802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22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3D86F-7BFB-4422-8181-742AB1154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50742D-23E6-463D-91D6-A5729C110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E669B5-72A2-4182-884B-85065EB8C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403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E6C24-CD6D-475B-B7DE-D8A3DE982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0B197-6132-4945-84D1-4AF641F8B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48D33F-CAB1-4A07-8A68-A4D41E1D8E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3C6A79-25EA-474A-8BA2-73E9A621A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F31B13-D91B-4EEE-8ED8-FA64B9A51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27BEF3-ECDD-43A9-A107-FB356654E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3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C3ABF-E0EB-43A2-8938-748E03729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6AC7F1-70B5-427B-9997-5A9B4C706E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1948EB-1D0C-4C07-92F4-3F76F67B2D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93E40-DD89-4D38-A028-683772AA1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8AF913-44FD-4949-AF7B-1B16EB367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F98CDC-38F6-4FDE-9187-7F70819F7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223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519D5-1940-4FE2-B956-FD600C7C0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56BE9-8AFB-4C2C-ACCA-3039BB803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12EE6-84F9-4B2D-A2AD-FA7896D6E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1EEF1-719D-42CD-8257-9F66CA42F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5BA35C-74DE-4B4E-807A-9AD136B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339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A7B8CD-325C-4EE2-AF02-2F07537190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AC7B15-3820-4FBE-8FD8-EAE0B02119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E6B7F1-9BE3-441A-8922-0405CB516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B2EFEB-D5A2-4BA1-965B-29E2DEB66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A54EC-30EC-451A-9975-C0D8A8ACE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0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0EDEC9-7859-4BAA-BE23-7DA7C1BE9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59B2B-BBAB-4E70-8D4C-1A05A24724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459B4-0104-48A8-842A-044A776D33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993C6-54A9-4166-93FF-3AD09D999E4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EF76CB-CE91-425C-B9DE-53387D088D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C8C65-DC1D-4D8D-8898-3C59AF47FC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C0C13-F041-4A56-91B8-F46EED6E2F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1842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B11A1-625B-4550-A23C-598BDDB48F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School VPN Access</a:t>
            </a:r>
          </a:p>
        </p:txBody>
      </p:sp>
    </p:spTree>
    <p:extLst>
      <p:ext uri="{BB962C8B-B14F-4D97-AF65-F5344CB8AC3E}">
        <p14:creationId xmlns:p14="http://schemas.microsoft.com/office/powerpoint/2010/main" val="3992006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20_152905">
            <a:extLst>
              <a:ext uri="{FF2B5EF4-FFF2-40B4-BE49-F238E27FC236}">
                <a16:creationId xmlns:a16="http://schemas.microsoft.com/office/drawing/2014/main" id="{767F781F-658D-4E1E-B7C7-B67505A06C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985FB3-2FFA-4AEA-934A-32323572F3A7}"/>
              </a:ext>
            </a:extLst>
          </p:cNvPr>
          <p:cNvSpPr txBox="1"/>
          <p:nvPr/>
        </p:nvSpPr>
        <p:spPr>
          <a:xfrm>
            <a:off x="81803" y="3105834"/>
            <a:ext cx="3442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sure you are connected to your home </a:t>
            </a:r>
            <a:r>
              <a:rPr lang="en-GB" dirty="0" err="1"/>
              <a:t>WiFi</a:t>
            </a:r>
            <a:endParaRPr lang="en-GB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AFC83702-B199-4F99-A767-630432A5DEB0}"/>
              </a:ext>
            </a:extLst>
          </p:cNvPr>
          <p:cNvSpPr/>
          <p:nvPr/>
        </p:nvSpPr>
        <p:spPr>
          <a:xfrm>
            <a:off x="2241176" y="3429000"/>
            <a:ext cx="3343836" cy="40789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69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20_152923">
            <a:extLst>
              <a:ext uri="{FF2B5EF4-FFF2-40B4-BE49-F238E27FC236}">
                <a16:creationId xmlns:a16="http://schemas.microsoft.com/office/drawing/2014/main" id="{728B6443-5948-4811-938D-F8214E0A45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3A219F-8C5A-424E-A987-66D6A2E269F9}"/>
              </a:ext>
            </a:extLst>
          </p:cNvPr>
          <p:cNvSpPr txBox="1"/>
          <p:nvPr/>
        </p:nvSpPr>
        <p:spPr>
          <a:xfrm>
            <a:off x="161365" y="923365"/>
            <a:ext cx="3442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will be your </a:t>
            </a:r>
            <a:r>
              <a:rPr lang="en-GB" dirty="0" err="1"/>
              <a:t>WiFi</a:t>
            </a:r>
            <a:r>
              <a:rPr lang="en-GB" dirty="0"/>
              <a:t> outer name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8D1E663A-4AB2-47FC-9BE9-0701CB8ADBBB}"/>
              </a:ext>
            </a:extLst>
          </p:cNvPr>
          <p:cNvSpPr/>
          <p:nvPr/>
        </p:nvSpPr>
        <p:spPr>
          <a:xfrm rot="899703">
            <a:off x="1450405" y="1692908"/>
            <a:ext cx="3164541" cy="53908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44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20_152935">
            <a:extLst>
              <a:ext uri="{FF2B5EF4-FFF2-40B4-BE49-F238E27FC236}">
                <a16:creationId xmlns:a16="http://schemas.microsoft.com/office/drawing/2014/main" id="{225BADA6-8266-4614-8827-78FCDAA97A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4E5104-2A9C-4034-99A3-4081C08528C8}"/>
              </a:ext>
            </a:extLst>
          </p:cNvPr>
          <p:cNvSpPr txBox="1"/>
          <p:nvPr/>
        </p:nvSpPr>
        <p:spPr>
          <a:xfrm>
            <a:off x="215153" y="1855694"/>
            <a:ext cx="30132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on the network sign-in icon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200D0853-CCE9-4434-B420-3323D2D286FF}"/>
              </a:ext>
            </a:extLst>
          </p:cNvPr>
          <p:cNvSpPr/>
          <p:nvPr/>
        </p:nvSpPr>
        <p:spPr>
          <a:xfrm rot="746023">
            <a:off x="1206552" y="2733912"/>
            <a:ext cx="4496071" cy="79785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31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20_152955">
            <a:extLst>
              <a:ext uri="{FF2B5EF4-FFF2-40B4-BE49-F238E27FC236}">
                <a16:creationId xmlns:a16="http://schemas.microsoft.com/office/drawing/2014/main" id="{C29C15B3-0CEC-4B3B-A11C-CCAFB88889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3594A1-E57C-4CEB-8241-7F8E48B59BF7}"/>
              </a:ext>
            </a:extLst>
          </p:cNvPr>
          <p:cNvSpPr txBox="1"/>
          <p:nvPr/>
        </p:nvSpPr>
        <p:spPr>
          <a:xfrm>
            <a:off x="147917" y="107577"/>
            <a:ext cx="118961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This box will pop up. You will need to fill this box with schoolsra.Cardiff.gov.uk</a:t>
            </a:r>
          </a:p>
        </p:txBody>
      </p:sp>
    </p:spTree>
    <p:extLst>
      <p:ext uri="{BB962C8B-B14F-4D97-AF65-F5344CB8AC3E}">
        <p14:creationId xmlns:p14="http://schemas.microsoft.com/office/powerpoint/2010/main" val="3437404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20_153032">
            <a:extLst>
              <a:ext uri="{FF2B5EF4-FFF2-40B4-BE49-F238E27FC236}">
                <a16:creationId xmlns:a16="http://schemas.microsoft.com/office/drawing/2014/main" id="{5DC6BA15-4A43-42FC-8F6F-356D3F7C69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E5CC9C-D66A-4B3E-A41D-23C4B369C702}"/>
              </a:ext>
            </a:extLst>
          </p:cNvPr>
          <p:cNvSpPr txBox="1"/>
          <p:nvPr/>
        </p:nvSpPr>
        <p:spPr>
          <a:xfrm>
            <a:off x="5307106" y="5340895"/>
            <a:ext cx="58449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Click connect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7306D731-5EFB-4CFA-9E66-7386A2786C82}"/>
              </a:ext>
            </a:extLst>
          </p:cNvPr>
          <p:cNvSpPr/>
          <p:nvPr/>
        </p:nvSpPr>
        <p:spPr>
          <a:xfrm rot="18000236">
            <a:off x="6113770" y="4206236"/>
            <a:ext cx="2104700" cy="536417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10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20_153335">
            <a:extLst>
              <a:ext uri="{FF2B5EF4-FFF2-40B4-BE49-F238E27FC236}">
                <a16:creationId xmlns:a16="http://schemas.microsoft.com/office/drawing/2014/main" id="{D04BAE37-7E76-4AA2-9479-B8824DA2A7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9C14FF-46F8-4FEF-88B9-50FF3FD063ED}"/>
              </a:ext>
            </a:extLst>
          </p:cNvPr>
          <p:cNvSpPr txBox="1"/>
          <p:nvPr/>
        </p:nvSpPr>
        <p:spPr>
          <a:xfrm>
            <a:off x="1004046" y="430306"/>
            <a:ext cx="10399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 you need to fill out your username and password as seen in the image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D22FF3-6EA8-4FA7-8034-23EB6248DA36}"/>
              </a:ext>
            </a:extLst>
          </p:cNvPr>
          <p:cNvSpPr txBox="1"/>
          <p:nvPr/>
        </p:nvSpPr>
        <p:spPr>
          <a:xfrm>
            <a:off x="107577" y="5473587"/>
            <a:ext cx="117527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95000"/>
                  </a:schemeClr>
                </a:solidFill>
              </a:rPr>
              <a:t>The username box needs to start with </a:t>
            </a:r>
            <a:r>
              <a:rPr lang="en-GB" sz="2800" dirty="0" err="1">
                <a:solidFill>
                  <a:schemeClr val="tx1">
                    <a:lumMod val="95000"/>
                  </a:schemeClr>
                </a:solidFill>
              </a:rPr>
              <a:t>fitzalanhigh</a:t>
            </a:r>
            <a:r>
              <a:rPr lang="en-GB" sz="2800" dirty="0">
                <a:solidFill>
                  <a:schemeClr val="tx1">
                    <a:lumMod val="95000"/>
                  </a:schemeClr>
                </a:solidFill>
              </a:rPr>
              <a:t>\*Your Network Username*</a:t>
            </a:r>
          </a:p>
          <a:p>
            <a:r>
              <a:rPr lang="en-GB" sz="2800" dirty="0">
                <a:solidFill>
                  <a:schemeClr val="tx1">
                    <a:lumMod val="95000"/>
                  </a:schemeClr>
                </a:solidFill>
              </a:rPr>
              <a:t>Then enter your network log in password. These credentials are the same as what you use on computer in school.</a:t>
            </a:r>
          </a:p>
        </p:txBody>
      </p:sp>
    </p:spTree>
    <p:extLst>
      <p:ext uri="{BB962C8B-B14F-4D97-AF65-F5344CB8AC3E}">
        <p14:creationId xmlns:p14="http://schemas.microsoft.com/office/powerpoint/2010/main" val="628284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0231020_153349">
            <a:extLst>
              <a:ext uri="{FF2B5EF4-FFF2-40B4-BE49-F238E27FC236}">
                <a16:creationId xmlns:a16="http://schemas.microsoft.com/office/drawing/2014/main" id="{5D35E5B1-D66D-41D2-89AE-6BE0AD237B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0"/>
            <a:ext cx="51435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1D3489-28E0-4FDC-952A-AB7C9CBEF8A8}"/>
              </a:ext>
            </a:extLst>
          </p:cNvPr>
          <p:cNvSpPr txBox="1"/>
          <p:nvPr/>
        </p:nvSpPr>
        <p:spPr>
          <a:xfrm>
            <a:off x="80683" y="681316"/>
            <a:ext cx="120127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You will then see this log in screen. Proceed with your usual log in details as you would at school</a:t>
            </a:r>
          </a:p>
        </p:txBody>
      </p:sp>
    </p:spTree>
    <p:extLst>
      <p:ext uri="{BB962C8B-B14F-4D97-AF65-F5344CB8AC3E}">
        <p14:creationId xmlns:p14="http://schemas.microsoft.com/office/powerpoint/2010/main" val="2191349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979071C-BB6B-407E-9537-A9A59756807B}"/>
              </a:ext>
            </a:extLst>
          </p:cNvPr>
          <p:cNvSpPr txBox="1"/>
          <p:nvPr/>
        </p:nvSpPr>
        <p:spPr>
          <a:xfrm>
            <a:off x="1210235" y="2510117"/>
            <a:ext cx="97715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If you have any issues or questions. Please contact us via the Help Desk</a:t>
            </a:r>
          </a:p>
        </p:txBody>
      </p:sp>
    </p:spTree>
    <p:extLst>
      <p:ext uri="{BB962C8B-B14F-4D97-AF65-F5344CB8AC3E}">
        <p14:creationId xmlns:p14="http://schemas.microsoft.com/office/powerpoint/2010/main" val="2260548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134</Words>
  <Application>Microsoft Office PowerPoint</Application>
  <PresentationFormat>Widescreen</PresentationFormat>
  <Paragraphs>11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School VPN Access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Tom Davey</dc:creator>
  <cp:lastModifiedBy>Tom Davey</cp:lastModifiedBy>
  <cp:revision>2</cp:revision>
  <dcterms:created xsi:type="dcterms:W3CDTF">2023-10-27T09:40:17Z</dcterms:created>
  <dcterms:modified xsi:type="dcterms:W3CDTF">2023-10-27T09:41:28Z</dcterms:modified>
</cp:coreProperties>
</file>